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323"/>
    <a:srgbClr val="CE4E00"/>
    <a:srgbClr val="F9CB00"/>
    <a:srgbClr val="AE8752"/>
    <a:srgbClr val="6A411C"/>
    <a:srgbClr val="5D9AC9"/>
    <a:srgbClr val="458121"/>
    <a:srgbClr val="F2E3BC"/>
    <a:srgbClr val="0D0F0C"/>
    <a:srgbClr val="CDC7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94660"/>
  </p:normalViewPr>
  <p:slideViewPr>
    <p:cSldViewPr snapToGrid="0">
      <p:cViewPr varScale="1">
        <p:scale>
          <a:sx n="78" d="100"/>
          <a:sy n="78" d="100"/>
        </p:scale>
        <p:origin x="9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5E01-5FD7-46B4-B72F-1B3CD89A2B37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804DC-65DE-4B46-BBBA-8F869196E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1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33AB9-9229-47D8-8FF7-00509E2E3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BBB82E-31F1-414B-88F8-7C1F79FEA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D42B58-9C78-4FB4-A8A2-47F873A7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688F3-9733-4D30-87C0-2EB4F342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5CDCE5-6C43-48CF-82C9-D466D1D5B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567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B4817-76B2-4B87-8DD2-B9EA8065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D37EBC-30F4-417F-B7ED-AD7FA40C4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134EBA-F0EF-450E-AF2B-D875918E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27BAFD-B453-47FD-84AA-AF662DCB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49FCB0-AB8D-49F9-A737-380EB66A7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301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05F22FC-AB60-48CE-B603-E69CC4AB52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7A8DF8-3145-4431-9128-BF509750C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16048-BDE6-4A9F-8EA8-6037CCAEC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7354A-F6C1-410C-9801-119EEFF7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4A3303-5B35-42BD-B22C-0ABB97D9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62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3D9FF-8B7C-4186-BFD6-0AFD5EE1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1813D6-46E8-4398-B2CA-38A2385A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F8ED7-EC0B-416D-8F78-F45267526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5279F7-2E0F-4F2F-A5ED-A17FCA70F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F44202-4066-473E-BD52-47D6FF0C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45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E0C9C-CDC8-46BC-B68C-7AE8E1874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20277B-7B4B-424C-8858-85CE91609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F62058-241F-433F-9918-1802F909C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EC7796-FDE6-46B7-AD23-D95E09721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4FDF4-0250-4335-A3D9-1EC01D80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18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58A04-016E-40E9-BF7D-C1021B336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6EA41A-0EC1-4BF0-8C7E-2D80F82597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D1674E-D288-4A9C-B813-B70868528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D60A9B-F96C-45F5-8609-8180A316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97BAAA-AC49-4078-9584-059FEC57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66BDCF-7710-4B6B-B41E-C4B0539D0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720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4428A-3CEC-4281-8AF7-3BC1207D4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04CDF6-3D03-4C25-8F43-41D932B57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0DDCF4-3F56-4172-A24D-04B7FC19B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EE1B09-0E27-4E0B-92ED-B08D3C64C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661491-8878-47DC-96EF-8608F40705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970E2D4-E07C-4D91-B91C-CB6DF34A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7A8911-AF42-4841-B68E-5413783FE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3D1E64-829A-41AD-A379-338F4981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99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27B17-41A6-44E5-A731-E0F9FC2E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D74593-215A-4ABD-AEA3-DC48B088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C9685B-857D-4985-84DB-1455C804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936845-1C7D-43C1-9A1C-8DBC3C15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31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F4D50D5-D168-4EBE-9DC4-12BD4BEC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7D71BB-6118-4278-B8DC-59F4ED07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EC43FB-477F-4978-9560-61813644B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024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37FF5-D910-478D-807C-647EC4B2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332EB5-FA7B-4218-A334-E21A5780E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522DCC-4AFB-47D6-ACF5-0E89406CD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055D52-B8BE-4C4F-85E4-C7F8E7C5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516189-8FF6-44AA-AE84-5A60C41C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3F115-1CE3-457B-8B07-E26B4549D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9E9AC6-6385-42CF-8F6B-731BE6F8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DC28EF-455B-491C-96A1-02A15D3F5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952B63-CABB-49F6-AD67-419389C1B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3D018F-AE57-4E83-94BE-D6DCCC09E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7FB0B7-0BBB-42B4-B76F-A05259728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3F6AF5-FF2E-4B85-8CD9-DE058ABD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01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EDE480-DF2E-47FE-871B-F286C142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2EBF4-C8B0-48AA-8898-27983C73B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86B7A4-EF6B-4CFD-9E51-0F3CDEE7CE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E2A34-CEDE-40CD-B7B3-9608A3D82CA8}" type="datetimeFigureOut">
              <a:rPr lang="ko-KR" altLang="en-US" smtClean="0"/>
              <a:t>2024-12-09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1EC4C1-46A5-44A1-96CB-FB3A75D64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0D7AF-6D71-47A8-997F-2403AFB7E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568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A7BECA9-268F-BE58-60C2-8BED22C01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76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AC483-8662-9ED7-4A30-DB83B5771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53D5CF4-0EDF-A4C8-8D94-F8340953C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2544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0084F-8D0C-D524-CCF3-245699F1E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5D10625-514E-B40A-EDB3-2DA4DEE35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3655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10088</TotalTime>
  <Words>0</Words>
  <Application>Microsoft Office PowerPoint</Application>
  <PresentationFormat>와이드스크린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WooChi SIN</dc:creator>
  <cp:lastModifiedBy>WooChi SIN</cp:lastModifiedBy>
  <cp:revision>883</cp:revision>
  <dcterms:created xsi:type="dcterms:W3CDTF">2024-10-29T05:59:45Z</dcterms:created>
  <dcterms:modified xsi:type="dcterms:W3CDTF">2024-12-09T10:33:56Z</dcterms:modified>
</cp:coreProperties>
</file>

<file path=docProps/thumbnail.jpeg>
</file>